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8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9" r:id="rId29"/>
    <p:sldId id="282" r:id="rId30"/>
    <p:sldId id="283" r:id="rId31"/>
    <p:sldId id="284" r:id="rId32"/>
    <p:sldId id="285" r:id="rId33"/>
    <p:sldId id="286" r:id="rId34"/>
    <p:sldId id="287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eza Pro Regular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42" autoAdjust="0"/>
  </p:normalViewPr>
  <p:slideViewPr>
    <p:cSldViewPr>
      <p:cViewPr varScale="1">
        <p:scale>
          <a:sx n="60" d="100"/>
          <a:sy n="60" d="100"/>
        </p:scale>
        <p:origin x="1146" y="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2728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apbook_cover_title_hi.png" descr="scrapbook_cover_title_hi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eza Pro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s-vert-line.png" descr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&quot;قم بكتابة الرقم هنا.&quot;"/>
          <p:cNvSpPr txBox="1">
            <a:spLocks noGrp="1"/>
          </p:cNvSpPr>
          <p:nvPr>
            <p:ph type="body" sz="quarter" idx="13"/>
          </p:nvPr>
        </p:nvSpPr>
        <p:spPr>
          <a:xfrm>
            <a:off x="1270000" y="4523524"/>
            <a:ext cx="10464800" cy="6938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"قم بكتابة الرقم هنا."</a:t>
            </a:r>
          </a:p>
        </p:txBody>
      </p:sp>
      <p:sp>
        <p:nvSpPr>
          <p:cNvPr id="163" name="– باسل أسعد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0066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باسل أسعد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s-vert-line.png" descr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Image"/>
          <p:cNvSpPr>
            <a:spLocks noGrp="1"/>
          </p:cNvSpPr>
          <p:nvPr>
            <p:ph type="pic" idx="13"/>
          </p:nvPr>
        </p:nvSpPr>
        <p:spPr>
          <a:xfrm>
            <a:off x="-705004" y="-25179"/>
            <a:ext cx="14792489" cy="98616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ines-vert-line.png" descr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65024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13"/>
          <p:cNvSpPr/>
          <p:nvPr/>
        </p:nvSpPr>
        <p:spPr>
          <a:xfrm>
            <a:off x="-1" y="1219199"/>
            <a:ext cx="13004801" cy="7315201"/>
          </a:xfrm>
          <a:prstGeom prst="rect">
            <a:avLst/>
          </a:prstGeom>
          <a:solidFill>
            <a:srgbClr val="00ACF2"/>
          </a:solidFill>
          <a:ln w="12700">
            <a:miter lim="400000"/>
          </a:ln>
          <a:effectLst>
            <a:outerShdw blurRad="114300" dist="12700" dir="5400000" rotWithShape="0">
              <a:srgbClr val="000000"/>
            </a:outerShdw>
          </a:effectLst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0" name="Rectangle 14"/>
          <p:cNvSpPr/>
          <p:nvPr/>
        </p:nvSpPr>
        <p:spPr>
          <a:xfrm>
            <a:off x="178290" y="1376515"/>
            <a:ext cx="12658707" cy="69638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3180000" rotWithShape="0">
              <a:srgbClr val="000000">
                <a:alpha val="30000"/>
              </a:srgbClr>
            </a:outerShdw>
          </a:effectLst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65024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8"/>
          <p:cNvSpPr/>
          <p:nvPr/>
        </p:nvSpPr>
        <p:spPr>
          <a:xfrm>
            <a:off x="-1" y="1219199"/>
            <a:ext cx="13004801" cy="7315201"/>
          </a:xfrm>
          <a:prstGeom prst="rect">
            <a:avLst/>
          </a:prstGeom>
          <a:solidFill>
            <a:srgbClr val="C7DA28"/>
          </a:solidFill>
          <a:ln w="12700">
            <a:miter lim="400000"/>
          </a:ln>
          <a:effectLst>
            <a:outerShdw blurRad="114300" dist="12700" dir="5400000" rotWithShape="0">
              <a:srgbClr val="000000"/>
            </a:outerShdw>
          </a:effectLst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9" name="Rectangle 9"/>
          <p:cNvSpPr/>
          <p:nvPr/>
        </p:nvSpPr>
        <p:spPr>
          <a:xfrm>
            <a:off x="178290" y="1376515"/>
            <a:ext cx="12658707" cy="69638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3180000" rotWithShape="0">
              <a:srgbClr val="000000">
                <a:alpha val="30000"/>
              </a:srgbClr>
            </a:outerShdw>
          </a:effectLst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65024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5"/>
          <p:cNvSpPr/>
          <p:nvPr/>
        </p:nvSpPr>
        <p:spPr>
          <a:xfrm>
            <a:off x="-1" y="1219199"/>
            <a:ext cx="13004801" cy="7315201"/>
          </a:xfrm>
          <a:prstGeom prst="rect">
            <a:avLst/>
          </a:prstGeom>
          <a:solidFill>
            <a:srgbClr val="68B043"/>
          </a:solidFill>
          <a:ln w="12700">
            <a:miter lim="400000"/>
          </a:ln>
          <a:effectLst>
            <a:outerShdw blurRad="114300" dist="12700" dir="5400000" rotWithShape="0">
              <a:srgbClr val="000000"/>
            </a:outerShdw>
          </a:effectLst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8" name="Rectangle 6"/>
          <p:cNvSpPr/>
          <p:nvPr/>
        </p:nvSpPr>
        <p:spPr>
          <a:xfrm>
            <a:off x="178290" y="1376515"/>
            <a:ext cx="12658707" cy="69638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3180000" rotWithShape="0">
              <a:srgbClr val="000000">
                <a:alpha val="30000"/>
              </a:srgbClr>
            </a:outerShdw>
          </a:effectLst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65024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4"/>
          <p:cNvSpPr/>
          <p:nvPr/>
        </p:nvSpPr>
        <p:spPr>
          <a:xfrm>
            <a:off x="-1" y="1219199"/>
            <a:ext cx="13004801" cy="7315201"/>
          </a:xfrm>
          <a:prstGeom prst="rect">
            <a:avLst/>
          </a:prstGeom>
          <a:solidFill>
            <a:srgbClr val="F5791F"/>
          </a:solidFill>
          <a:ln w="12700">
            <a:miter lim="400000"/>
          </a:ln>
          <a:effectLst>
            <a:outerShdw blurRad="114300" dist="12700" dir="5400000" rotWithShape="0">
              <a:srgbClr val="000000"/>
            </a:outerShdw>
          </a:effectLst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7" name="Rectangle 5"/>
          <p:cNvSpPr/>
          <p:nvPr/>
        </p:nvSpPr>
        <p:spPr>
          <a:xfrm>
            <a:off x="178290" y="1376515"/>
            <a:ext cx="12658707" cy="69638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3180000" rotWithShape="0">
              <a:srgbClr val="000000">
                <a:alpha val="30000"/>
              </a:srgbClr>
            </a:outerShdw>
          </a:effectLst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65024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lines-vert-line.png" descr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Image"/>
          <p:cNvSpPr>
            <a:spLocks noGrp="1"/>
          </p:cNvSpPr>
          <p:nvPr>
            <p:ph type="pic" idx="13"/>
          </p:nvPr>
        </p:nvSpPr>
        <p:spPr>
          <a:xfrm>
            <a:off x="1270000" y="-12700"/>
            <a:ext cx="10464800" cy="6976534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eza Pro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scrapbook_cover_title_hi.png" descr="scrapbook_cover_title_hi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eza Pro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 descr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Image"/>
          <p:cNvSpPr>
            <a:spLocks noGrp="1"/>
          </p:cNvSpPr>
          <p:nvPr>
            <p:ph type="pic" sz="half" idx="13"/>
          </p:nvPr>
        </p:nvSpPr>
        <p:spPr>
          <a:xfrm>
            <a:off x="6489700" y="1358900"/>
            <a:ext cx="5329646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eza Pro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ash-line.png" descr="dash-line.png"/>
          <p:cNvPicPr>
            <a:picLocks/>
          </p:cNvPicPr>
          <p:nvPr/>
        </p:nvPicPr>
        <p:blipFill>
          <a:blip r:embed="rId2">
            <a:extLst/>
          </a:blip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3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4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t="18678" r="51892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5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scrapbook_title_hi.png" descr="scrapbook_title_hi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sh-line.png" descr="dash-line.png"/>
          <p:cNvPicPr>
            <a:picLocks/>
          </p:cNvPicPr>
          <p:nvPr/>
        </p:nvPicPr>
        <p:blipFill>
          <a:blip r:embed="rId2">
            <a:extLst/>
          </a:blip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0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t="18678" r="51892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2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scrapbook_title_hi.png" descr="scrapbook_title_hi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2812" t="20000" r="57187" b="20000"/>
          <a:stretch>
            <a:fillRect/>
          </a:stretch>
        </p:blipFill>
        <p:spPr>
          <a:xfrm rot="5400000">
            <a:off x="-4305300" y="4724400"/>
            <a:ext cx="97536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4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10000" t="20000" r="61874" b="20000"/>
          <a:stretch>
            <a:fillRect/>
          </a:stretch>
        </p:blipFill>
        <p:spPr>
          <a:xfrm rot="5400000">
            <a:off x="8902700" y="5524500"/>
            <a:ext cx="6858001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19114" t="12500" r="27552" b="27500"/>
          <a:stretch>
            <a:fillRect/>
          </a:stretch>
        </p:blipFill>
        <p:spPr>
          <a:xfrm rot="10800000">
            <a:off x="0" y="9016999"/>
            <a:ext cx="130048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6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t="18751" r="51796" b="21247"/>
          <a:stretch>
            <a:fillRect/>
          </a:stretch>
        </p:blipFill>
        <p:spPr>
          <a:xfrm rot="10800002">
            <a:off x="704849" y="1974846"/>
            <a:ext cx="11753851" cy="30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7" name="scrapbook_title_hi.png" descr="scrapbook_title_hi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Image"/>
          <p:cNvSpPr>
            <a:spLocks noGrp="1"/>
          </p:cNvSpPr>
          <p:nvPr>
            <p:ph type="pic" sz="half" idx="13"/>
          </p:nvPr>
        </p:nvSpPr>
        <p:spPr>
          <a:xfrm rot="21360000">
            <a:off x="7388455" y="2549687"/>
            <a:ext cx="4869180" cy="6311899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4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4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4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4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4"/>
              </a:buBlip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ines-vert-line.png" descr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Image"/>
          <p:cNvSpPr>
            <a:spLocks noGrp="1"/>
          </p:cNvSpPr>
          <p:nvPr>
            <p:ph type="pic" idx="13"/>
          </p:nvPr>
        </p:nvSpPr>
        <p:spPr>
          <a:xfrm rot="21349645">
            <a:off x="1034684" y="936627"/>
            <a:ext cx="6503516" cy="8430483"/>
          </a:xfrm>
          <a:prstGeom prst="rect">
            <a:avLst/>
          </a:prstGeom>
          <a:effectLst>
            <a:outerShdw blurRad="63500" dist="50800" dir="5400000" rotWithShape="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Image"/>
          <p:cNvSpPr>
            <a:spLocks noGrp="1"/>
          </p:cNvSpPr>
          <p:nvPr>
            <p:ph type="pic" sz="quarter" idx="14"/>
          </p:nvPr>
        </p:nvSpPr>
        <p:spPr>
          <a:xfrm rot="180000">
            <a:off x="6489003" y="4460338"/>
            <a:ext cx="6029851" cy="401388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quarter" idx="15"/>
          </p:nvPr>
        </p:nvSpPr>
        <p:spPr>
          <a:xfrm>
            <a:off x="6515100" y="939800"/>
            <a:ext cx="5505450" cy="3670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line-1.png" descr="lines-line-1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ave-line.png" descr="wave-line.png"/>
          <p:cNvPicPr>
            <a:picLocks noChangeAspect="1"/>
          </p:cNvPicPr>
          <p:nvPr/>
        </p:nvPicPr>
        <p:blipFill>
          <a:blip r:embed="rId21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wave-line.png" descr="wave-line.png"/>
          <p:cNvPicPr>
            <a:picLocks noChangeAspect="1"/>
          </p:cNvPicPr>
          <p:nvPr/>
        </p:nvPicPr>
        <p:blipFill>
          <a:blip r:embed="rId21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 descr="dots-line-cropped.png"/>
          <p:cNvPicPr>
            <a:picLocks noChangeAspect="1"/>
          </p:cNvPicPr>
          <p:nvPr/>
        </p:nvPicPr>
        <p:blipFill>
          <a:blip r:embed="rId22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 descr="dots-line-cropped.png"/>
          <p:cNvPicPr>
            <a:picLocks noChangeAspect="1"/>
          </p:cNvPicPr>
          <p:nvPr/>
        </p:nvPicPr>
        <p:blipFill>
          <a:blip r:embed="rId22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ts-line-cropped.png" descr="dots-line-cropped.png"/>
          <p:cNvPicPr>
            <a:picLocks noChangeAspect="1"/>
          </p:cNvPicPr>
          <p:nvPr/>
        </p:nvPicPr>
        <p:blipFill>
          <a:blip r:embed="rId22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 descr="dots-line-cropped.png"/>
          <p:cNvPicPr>
            <a:picLocks noChangeAspect="1"/>
          </p:cNvPicPr>
          <p:nvPr/>
        </p:nvPicPr>
        <p:blipFill>
          <a:blip r:embed="rId22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es-vert-line.png" descr="lines-vert-line.png"/>
          <p:cNvPicPr>
            <a:picLocks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rtl="1">
              <a:buBlip>
                <a:blip r:embed="rId24"/>
              </a:buBlip>
              <a:defRPr/>
            </a:lvl1pPr>
            <a:lvl2pPr algn="r" rtl="1">
              <a:buBlip>
                <a:blip r:embed="rId24"/>
              </a:buBlip>
              <a:defRPr/>
            </a:lvl2pPr>
            <a:lvl3pPr algn="r" rtl="1">
              <a:buBlip>
                <a:blip r:embed="rId24"/>
              </a:buBlip>
              <a:defRPr/>
            </a:lvl3pPr>
            <a:lvl4pPr algn="r" rtl="1">
              <a:buBlip>
                <a:blip r:embed="rId24"/>
              </a:buBlip>
              <a:defRPr/>
            </a:lvl4pPr>
            <a:lvl5pPr algn="r" rtl="1">
              <a:buBlip>
                <a:blip r:embed="rId24"/>
              </a:buBlip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rtl="1">
              <a:defRPr/>
            </a:lvl1pPr>
          </a:lstStyle>
          <a:p>
            <a:r>
              <a:t>Title Text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642" y="9296400"/>
            <a:ext cx="432817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1pPr>
      <a:lvl2pPr marL="914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2pPr>
      <a:lvl3pPr marL="1371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3pPr>
      <a:lvl4pPr marL="1828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4pPr>
      <a:lvl5pPr marL="22860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5pPr>
      <a:lvl6pPr marL="2743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6pPr>
      <a:lvl7pPr marL="3200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7pPr>
      <a:lvl8pPr marL="3657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8pPr>
      <a:lvl9pPr marL="4114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24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eza Pro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541CE412-781D-7045-8C9C-47DF67873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04799" cy="97536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5E873D9-2614-1D47-B17A-356640B19647}"/>
              </a:ext>
            </a:extLst>
          </p:cNvPr>
          <p:cNvSpPr txBox="1"/>
          <p:nvPr/>
        </p:nvSpPr>
        <p:spPr>
          <a:xfrm>
            <a:off x="453728" y="2407495"/>
            <a:ext cx="11006020" cy="15414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234" tIns="54617" rIns="109234" bIns="54617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300" b="1" u="sng" spc="60" dirty="0">
                <a:ln w="0"/>
                <a:solidFill>
                  <a:srgbClr val="9F00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0"/>
              </a:rPr>
              <a:t>Science in our life</a:t>
            </a:r>
            <a:endParaRPr lang="ar-KW" sz="9300" b="1" u="sng" spc="60" dirty="0">
              <a:ln w="0"/>
              <a:solidFill>
                <a:srgbClr val="9F006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ED4052B-743A-A048-BE0B-327CA9395C88}"/>
              </a:ext>
            </a:extLst>
          </p:cNvPr>
          <p:cNvSpPr txBox="1"/>
          <p:nvPr/>
        </p:nvSpPr>
        <p:spPr>
          <a:xfrm>
            <a:off x="3184430" y="3995231"/>
            <a:ext cx="5544616" cy="43268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234" tIns="54617" rIns="109234" bIns="54617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Grade 6</a:t>
            </a:r>
          </a:p>
          <a:p>
            <a:pPr algn="ctr"/>
            <a:r>
              <a:rPr lang="en-US" sz="72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Unit: 8</a:t>
            </a:r>
          </a:p>
          <a:p>
            <a:pPr algn="ctr"/>
            <a:r>
              <a:rPr lang="en-US" sz="65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Lesson: 3</a:t>
            </a:r>
          </a:p>
          <a:p>
            <a:pPr algn="ctr"/>
            <a:r>
              <a:rPr lang="en-US" sz="65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SB</a:t>
            </a:r>
            <a:endParaRPr lang="ar-KW" sz="6500" b="1" dirty="0">
              <a:ln/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7549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here will be"/>
          <p:cNvSpPr txBox="1"/>
          <p:nvPr/>
        </p:nvSpPr>
        <p:spPr>
          <a:xfrm>
            <a:off x="1775443" y="1098373"/>
            <a:ext cx="9415729" cy="1189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There will be </a:t>
            </a:r>
          </a:p>
        </p:txBody>
      </p:sp>
      <p:sp>
        <p:nvSpPr>
          <p:cNvPr id="308" name="Flood"/>
          <p:cNvSpPr txBox="1"/>
          <p:nvPr/>
        </p:nvSpPr>
        <p:spPr>
          <a:xfrm>
            <a:off x="2577140" y="6902100"/>
            <a:ext cx="7812333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0" u="sng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rPr sz="9600" dirty="0"/>
              <a:t>Flood</a:t>
            </a:r>
          </a:p>
        </p:txBody>
      </p:sp>
      <p:pic>
        <p:nvPicPr>
          <p:cNvPr id="2050" name="Picture 2" descr="Switzerland: Flood and landslide damage hits a 10-year high i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68" y="2287882"/>
            <a:ext cx="7143750" cy="454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1"/>
          <p:cNvSpPr txBox="1"/>
          <p:nvPr/>
        </p:nvSpPr>
        <p:spPr>
          <a:xfrm>
            <a:off x="1223522" y="734115"/>
            <a:ext cx="10418056" cy="209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66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4015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 causes floods?</a:t>
            </a:r>
          </a:p>
        </p:txBody>
      </p:sp>
      <p:grpSp>
        <p:nvGrpSpPr>
          <p:cNvPr id="313" name="CDE4BB3E-CD98-4F89-8034-A94B8E828479-L0-001.jpeg"/>
          <p:cNvGrpSpPr/>
          <p:nvPr/>
        </p:nvGrpSpPr>
        <p:grpSpPr>
          <a:xfrm>
            <a:off x="2108380" y="1974689"/>
            <a:ext cx="8762556" cy="6752893"/>
            <a:chOff x="0" y="0"/>
            <a:chExt cx="8762555" cy="6752891"/>
          </a:xfrm>
        </p:grpSpPr>
        <p:pic>
          <p:nvPicPr>
            <p:cNvPr id="312" name="CDE4BB3E-CD98-4F89-8034-A94B8E828479-L0-001.jpeg" descr="CDE4BB3E-CD98-4F89-8034-A94B8E828479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1600" y="101600"/>
              <a:ext cx="8546656" cy="64099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1" name="CDE4BB3E-CD98-4F89-8034-A94B8E828479-L0-001.jpeg" descr="CDE4BB3E-CD98-4F89-8034-A94B8E828479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8762556" cy="675289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241D7591-B7AD-4206-B821-4D93A3262015-L0-001.gif" descr="241D7591-B7AD-4206-B821-4D93A3262015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8284" y="1112267"/>
            <a:ext cx="9677132" cy="5445072"/>
          </a:xfrm>
          <a:prstGeom prst="rect">
            <a:avLst/>
          </a:prstGeom>
        </p:spPr>
      </p:pic>
      <p:sp>
        <p:nvSpPr>
          <p:cNvPr id="316" name="Title 1"/>
          <p:cNvSpPr txBox="1"/>
          <p:nvPr/>
        </p:nvSpPr>
        <p:spPr>
          <a:xfrm>
            <a:off x="1055571" y="6595463"/>
            <a:ext cx="11135461" cy="209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66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4015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rPr dirty="0"/>
              <a:t>When icebergs melt</a:t>
            </a:r>
            <a:r>
              <a:rPr lang="en-US" dirty="0"/>
              <a:t> ,</a:t>
            </a:r>
            <a:r>
              <a:rPr dirty="0"/>
              <a:t> they cause floods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A1090C16-E283-4670-AFC8-0AC657C0850A-L0-001.jpeg"/>
          <p:cNvGrpSpPr/>
          <p:nvPr/>
        </p:nvGrpSpPr>
        <p:grpSpPr>
          <a:xfrm>
            <a:off x="1672586" y="1228572"/>
            <a:ext cx="9748528" cy="5806190"/>
            <a:chOff x="0" y="0"/>
            <a:chExt cx="9748526" cy="5806188"/>
          </a:xfrm>
        </p:grpSpPr>
        <p:pic>
          <p:nvPicPr>
            <p:cNvPr id="319" name="A1090C16-E283-4670-AFC8-0AC657C0850A-L0-001.jpeg" descr="A1090C16-E283-4670-AFC8-0AC657C0850A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9519927" cy="53489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A1090C16-E283-4670-AFC8-0AC657C0850A-L0-001.jpeg" descr="A1090C16-E283-4670-AFC8-0AC657C0850A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48527" cy="5806189"/>
            </a:xfrm>
            <a:prstGeom prst="rect">
              <a:avLst/>
            </a:prstGeom>
            <a:effectLst/>
          </p:spPr>
        </p:pic>
      </p:grpSp>
      <p:sp>
        <p:nvSpPr>
          <p:cNvPr id="321" name="Title 1"/>
          <p:cNvSpPr txBox="1"/>
          <p:nvPr/>
        </p:nvSpPr>
        <p:spPr>
          <a:xfrm>
            <a:off x="1532832" y="6806682"/>
            <a:ext cx="10418055" cy="2092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66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4015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Where can we find an iceberg?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02D438EA-AFE6-43EF-A433-9D504D6FD242-L0-001.png"/>
          <p:cNvGrpSpPr/>
          <p:nvPr/>
        </p:nvGrpSpPr>
        <p:grpSpPr>
          <a:xfrm>
            <a:off x="956528" y="897604"/>
            <a:ext cx="7742529" cy="7869529"/>
            <a:chOff x="0" y="0"/>
            <a:chExt cx="7742528" cy="7869528"/>
          </a:xfrm>
        </p:grpSpPr>
        <p:pic>
          <p:nvPicPr>
            <p:cNvPr id="324" name="02D438EA-AFE6-43EF-A433-9D504D6FD242-L0-001.png" descr="02D438EA-AFE6-43EF-A433-9D504D6FD242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1600" y="101600"/>
              <a:ext cx="7526629" cy="75266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" name="02D438EA-AFE6-43EF-A433-9D504D6FD242-L0-001.png" descr="02D438EA-AFE6-43EF-A433-9D504D6FD242-L0-001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42529" cy="7869529"/>
            </a:xfrm>
            <a:prstGeom prst="rect">
              <a:avLst/>
            </a:prstGeom>
            <a:effectLst/>
          </p:spPr>
        </p:pic>
      </p:grpSp>
      <p:sp>
        <p:nvSpPr>
          <p:cNvPr id="326" name="We can find icebergs in the North pole…"/>
          <p:cNvSpPr/>
          <p:nvPr/>
        </p:nvSpPr>
        <p:spPr>
          <a:xfrm>
            <a:off x="8918984" y="1020028"/>
            <a:ext cx="2873091" cy="7590333"/>
          </a:xfrm>
          <a:prstGeom prst="roundRect">
            <a:avLst>
              <a:gd name="adj" fmla="val 10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r>
              <a:t>We can find icebergs in the </a:t>
            </a:r>
            <a:r>
              <a:rPr sz="4900" u="sng">
                <a:solidFill>
                  <a:srgbClr val="E22400"/>
                </a:solidFill>
              </a:rPr>
              <a:t>North pole</a:t>
            </a:r>
          </a:p>
          <a:p>
            <a:pPr>
              <a:defRPr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r>
              <a:t>and </a:t>
            </a:r>
          </a:p>
          <a:p>
            <a:pPr>
              <a:defRPr sz="5000" u="sng">
                <a:solidFill>
                  <a:srgbClr val="E22400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r>
              <a:t>South pole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9017" y="896671"/>
            <a:ext cx="10146766" cy="7960258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Title 1"/>
          <p:cNvSpPr txBox="1"/>
          <p:nvPr/>
        </p:nvSpPr>
        <p:spPr>
          <a:xfrm>
            <a:off x="1337822" y="786920"/>
            <a:ext cx="10418056" cy="209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66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5EC00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 are the effects of  floods?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EB5A73B5-19DA-4D54-97E8-723337878F57-L0-001.jpeg"/>
          <p:cNvGrpSpPr/>
          <p:nvPr/>
        </p:nvGrpSpPr>
        <p:grpSpPr>
          <a:xfrm>
            <a:off x="1095375" y="2432050"/>
            <a:ext cx="10902928" cy="6678854"/>
            <a:chOff x="0" y="0"/>
            <a:chExt cx="10902927" cy="6678853"/>
          </a:xfrm>
        </p:grpSpPr>
        <p:pic>
          <p:nvPicPr>
            <p:cNvPr id="332" name="EB5A73B5-19DA-4D54-97E8-723337878F57-L0-001.jpeg" descr="EB5A73B5-19DA-4D54-97E8-723337878F57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14589"/>
            <a:stretch>
              <a:fillRect/>
            </a:stretch>
          </p:blipFill>
          <p:spPr>
            <a:xfrm>
              <a:off x="114300" y="152400"/>
              <a:ext cx="10674328" cy="62216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1" name="EB5A73B5-19DA-4D54-97E8-723337878F57-L0-001.jpeg" descr="EB5A73B5-19DA-4D54-97E8-723337878F57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902928" cy="6678854"/>
            </a:xfrm>
            <a:prstGeom prst="rect">
              <a:avLst/>
            </a:prstGeom>
            <a:effectLst/>
          </p:spPr>
        </p:pic>
      </p:grpSp>
      <p:grpSp>
        <p:nvGrpSpPr>
          <p:cNvPr id="336" name="91DD8A0B-9EAE-427B-A5CE-4BFB3C2F2CAD-L0-001.jpeg"/>
          <p:cNvGrpSpPr/>
          <p:nvPr/>
        </p:nvGrpSpPr>
        <p:grpSpPr>
          <a:xfrm>
            <a:off x="1368623" y="584864"/>
            <a:ext cx="10369206" cy="2953735"/>
            <a:chOff x="0" y="0"/>
            <a:chExt cx="10369205" cy="2953734"/>
          </a:xfrm>
        </p:grpSpPr>
        <p:pic>
          <p:nvPicPr>
            <p:cNvPr id="335" name="91DD8A0B-9EAE-427B-A5CE-4BFB3C2F2CAD-L0-001.jpeg" descr="91DD8A0B-9EAE-427B-A5CE-4BFB3C2F2CAD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963" t="30859" r="66861" b="61537"/>
            <a:stretch>
              <a:fillRect/>
            </a:stretch>
          </p:blipFill>
          <p:spPr>
            <a:xfrm>
              <a:off x="101600" y="101600"/>
              <a:ext cx="10153306" cy="26108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4" name="91DD8A0B-9EAE-427B-A5CE-4BFB3C2F2CAD-L0-001.jpeg" descr="91DD8A0B-9EAE-427B-A5CE-4BFB3C2F2CAD-L0-001.jpe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369206" cy="29537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578259BA-E624-470D-A59D-E01849969602-L0-001.jpeg"/>
          <p:cNvGrpSpPr/>
          <p:nvPr/>
        </p:nvGrpSpPr>
        <p:grpSpPr>
          <a:xfrm>
            <a:off x="2486279" y="2426619"/>
            <a:ext cx="7892542" cy="6205157"/>
            <a:chOff x="0" y="0"/>
            <a:chExt cx="7892541" cy="6205155"/>
          </a:xfrm>
        </p:grpSpPr>
        <p:pic>
          <p:nvPicPr>
            <p:cNvPr id="339" name="578259BA-E624-470D-A59D-E01849969602-L0-001.jpeg" descr="578259BA-E624-470D-A59D-E01849969602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7663942" cy="57479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8" name="578259BA-E624-470D-A59D-E01849969602-L0-001.jpeg" descr="578259BA-E624-470D-A59D-E01849969602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892542" cy="6205156"/>
            </a:xfrm>
            <a:prstGeom prst="rect">
              <a:avLst/>
            </a:prstGeom>
            <a:effectLst/>
          </p:spPr>
        </p:pic>
      </p:grpSp>
      <p:grpSp>
        <p:nvGrpSpPr>
          <p:cNvPr id="343" name="91DD8A0B-9EAE-427B-A5CE-4BFB3C2F2CAD-L0-001.jpeg"/>
          <p:cNvGrpSpPr/>
          <p:nvPr/>
        </p:nvGrpSpPr>
        <p:grpSpPr>
          <a:xfrm>
            <a:off x="836133" y="1311869"/>
            <a:ext cx="10753578" cy="1564975"/>
            <a:chOff x="0" y="0"/>
            <a:chExt cx="10753576" cy="1564974"/>
          </a:xfrm>
        </p:grpSpPr>
        <p:pic>
          <p:nvPicPr>
            <p:cNvPr id="342" name="91DD8A0B-9EAE-427B-A5CE-4BFB3C2F2CAD-L0-001.jpeg" descr="91DD8A0B-9EAE-427B-A5CE-4BFB3C2F2CAD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084" t="50387" r="44584" b="42602"/>
            <a:stretch>
              <a:fillRect/>
            </a:stretch>
          </p:blipFill>
          <p:spPr>
            <a:xfrm>
              <a:off x="101600" y="101600"/>
              <a:ext cx="10537677" cy="12220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1" name="91DD8A0B-9EAE-427B-A5CE-4BFB3C2F2CAD-L0-001.jpeg" descr="91DD8A0B-9EAE-427B-A5CE-4BFB3C2F2CAD-L0-001.jpe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753577" cy="156497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287DEDB0-1EE2-4ED3-BEF0-FED328602858-L0-001.jpeg"/>
          <p:cNvGrpSpPr/>
          <p:nvPr/>
        </p:nvGrpSpPr>
        <p:grpSpPr>
          <a:xfrm>
            <a:off x="2621510" y="2792840"/>
            <a:ext cx="7761780" cy="6107085"/>
            <a:chOff x="0" y="0"/>
            <a:chExt cx="7761778" cy="6107083"/>
          </a:xfrm>
        </p:grpSpPr>
        <p:pic>
          <p:nvPicPr>
            <p:cNvPr id="346" name="287DEDB0-1EE2-4ED3-BEF0-FED328602858-L0-001.jpeg" descr="287DEDB0-1EE2-4ED3-BEF0-FED328602858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7533179" cy="56498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287DEDB0-1EE2-4ED3-BEF0-FED328602858-L0-001.jpeg" descr="287DEDB0-1EE2-4ED3-BEF0-FED328602858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61779" cy="6107084"/>
            </a:xfrm>
            <a:prstGeom prst="rect">
              <a:avLst/>
            </a:prstGeom>
            <a:effectLst/>
          </p:spPr>
        </p:pic>
      </p:grpSp>
      <p:sp>
        <p:nvSpPr>
          <p:cNvPr id="348" name="Some people lose their families , lives and homes"/>
          <p:cNvSpPr/>
          <p:nvPr/>
        </p:nvSpPr>
        <p:spPr>
          <a:xfrm>
            <a:off x="1483919" y="812330"/>
            <a:ext cx="9684929" cy="1693781"/>
          </a:xfrm>
          <a:prstGeom prst="roundRect">
            <a:avLst>
              <a:gd name="adj" fmla="val 1124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0042A9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r>
              <a:t>Some people </a:t>
            </a:r>
            <a:r>
              <a:rPr b="1" u="sng">
                <a:solidFill>
                  <a:srgbClr val="B51A00"/>
                </a:solidFill>
              </a:rPr>
              <a:t>lose</a:t>
            </a:r>
            <a:r>
              <a:t> their families , lives and homes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1FCA397E-9D20-492F-93F7-9C8F1CF64F6B-L0-001.jpeg"/>
          <p:cNvGrpSpPr/>
          <p:nvPr/>
        </p:nvGrpSpPr>
        <p:grpSpPr>
          <a:xfrm>
            <a:off x="1682925" y="3055020"/>
            <a:ext cx="9727850" cy="5781780"/>
            <a:chOff x="0" y="0"/>
            <a:chExt cx="9727848" cy="5781778"/>
          </a:xfrm>
        </p:grpSpPr>
        <p:pic>
          <p:nvPicPr>
            <p:cNvPr id="351" name="1FCA397E-9D20-492F-93F7-9C8F1CF64F6B-L0-001.jpeg" descr="1FCA397E-9D20-492F-93F7-9C8F1CF64F6B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9499249" cy="53245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0" name="1FCA397E-9D20-492F-93F7-9C8F1CF64F6B-L0-001.jpeg" descr="1FCA397E-9D20-492F-93F7-9C8F1CF64F6B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27849" cy="5781779"/>
            </a:xfrm>
            <a:prstGeom prst="rect">
              <a:avLst/>
            </a:prstGeom>
            <a:effectLst/>
          </p:spPr>
        </p:pic>
      </p:grpSp>
      <p:sp>
        <p:nvSpPr>
          <p:cNvPr id="353" name="So, they cross to other safe areas."/>
          <p:cNvSpPr/>
          <p:nvPr/>
        </p:nvSpPr>
        <p:spPr>
          <a:xfrm>
            <a:off x="813768" y="1052957"/>
            <a:ext cx="11377264" cy="1838327"/>
          </a:xfrm>
          <a:prstGeom prst="roundRect">
            <a:avLst>
              <a:gd name="adj" fmla="val 1124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100">
                <a:solidFill>
                  <a:srgbClr val="0042A9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r>
              <a:rPr lang="en-US" dirty="0" smtClean="0"/>
              <a:t>He felt very </a:t>
            </a:r>
            <a:r>
              <a:rPr b="1" u="sng" dirty="0" smtClean="0">
                <a:solidFill>
                  <a:srgbClr val="E22400"/>
                </a:solidFill>
              </a:rPr>
              <a:t>cross</a:t>
            </a:r>
            <a:r>
              <a:rPr dirty="0" smtClean="0"/>
              <a:t> </a:t>
            </a:r>
            <a:r>
              <a:rPr lang="en-US" dirty="0" smtClean="0"/>
              <a:t>not </a:t>
            </a:r>
            <a:r>
              <a:rPr dirty="0" smtClean="0"/>
              <a:t>to </a:t>
            </a:r>
            <a:r>
              <a:rPr lang="en-US" dirty="0" smtClean="0"/>
              <a:t>get any fishes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FC0A0D5B-A229-4634-80A0-4BFF622CAC7D-L0-001.jpeg" descr="FC0A0D5B-A229-4634-80A0-4BFF622CAC7D-L0-001.jpeg"/>
          <p:cNvPicPr>
            <a:picLocks noChangeAspect="1"/>
          </p:cNvPicPr>
          <p:nvPr/>
        </p:nvPicPr>
        <p:blipFill>
          <a:blip r:embed="rId2">
            <a:extLst/>
          </a:blip>
          <a:srcRect l="6979" t="9167" r="6979" b="7421"/>
          <a:stretch>
            <a:fillRect/>
          </a:stretch>
        </p:blipFill>
        <p:spPr>
          <a:xfrm>
            <a:off x="135136" y="728680"/>
            <a:ext cx="12847020" cy="8296204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Do as required between brackets."/>
          <p:cNvSpPr txBox="1"/>
          <p:nvPr/>
        </p:nvSpPr>
        <p:spPr>
          <a:xfrm>
            <a:off x="1175459" y="1723942"/>
            <a:ext cx="10766198" cy="919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700" u="sng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Do as required between brackets.</a:t>
            </a:r>
          </a:p>
        </p:txBody>
      </p:sp>
      <p:sp>
        <p:nvSpPr>
          <p:cNvPr id="249" name="1- I will go shopping tomorrow. (negative)"/>
          <p:cNvSpPr txBox="1"/>
          <p:nvPr/>
        </p:nvSpPr>
        <p:spPr>
          <a:xfrm>
            <a:off x="869556" y="2814532"/>
            <a:ext cx="101989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dirty="0"/>
              <a:t>I will go shopping tomorrow</a:t>
            </a:r>
            <a:r>
              <a:rPr dirty="0">
                <a:solidFill>
                  <a:srgbClr val="FF0000"/>
                </a:solidFill>
              </a:rPr>
              <a:t>. </a:t>
            </a:r>
            <a:r>
              <a:rPr lang="ar-KW" dirty="0">
                <a:solidFill>
                  <a:srgbClr val="FF0000"/>
                </a:solidFill>
              </a:rPr>
              <a:t>          </a:t>
            </a:r>
            <a:r>
              <a:rPr dirty="0">
                <a:solidFill>
                  <a:srgbClr val="FF0000"/>
                </a:solidFill>
              </a:rPr>
              <a:t>(negative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0" name="2- She (visit) her grandma next sunday. (Correct)"/>
          <p:cNvSpPr txBox="1"/>
          <p:nvPr/>
        </p:nvSpPr>
        <p:spPr>
          <a:xfrm>
            <a:off x="1169953" y="5369094"/>
            <a:ext cx="1114680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dirty="0"/>
              <a:t>She (visit) her grandma next Sunday. </a:t>
            </a:r>
            <a:r>
              <a:rPr lang="ar-KW" dirty="0"/>
              <a:t>     </a:t>
            </a:r>
            <a:r>
              <a:rPr dirty="0">
                <a:solidFill>
                  <a:srgbClr val="FF0000"/>
                </a:solidFill>
              </a:rPr>
              <a:t>(Correc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ar-KW" dirty="0">
                <a:solidFill>
                  <a:srgbClr val="FF0000"/>
                </a:solidFill>
              </a:rPr>
              <a:t>(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1" name="I won't go shopping tomorrow."/>
          <p:cNvSpPr txBox="1"/>
          <p:nvPr/>
        </p:nvSpPr>
        <p:spPr>
          <a:xfrm>
            <a:off x="869556" y="4073182"/>
            <a:ext cx="10198902" cy="69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dirty="0"/>
              <a:t>I </a:t>
            </a:r>
            <a:r>
              <a:rPr dirty="0">
                <a:solidFill>
                  <a:srgbClr val="0042A9"/>
                </a:solidFill>
              </a:rPr>
              <a:t>won't go</a:t>
            </a:r>
            <a:r>
              <a:rPr dirty="0"/>
              <a:t> shopping tomorrow. </a:t>
            </a:r>
          </a:p>
        </p:txBody>
      </p:sp>
      <p:sp>
        <p:nvSpPr>
          <p:cNvPr id="252" name="She will visit her grandma next sunday."/>
          <p:cNvSpPr txBox="1"/>
          <p:nvPr/>
        </p:nvSpPr>
        <p:spPr>
          <a:xfrm>
            <a:off x="1169953" y="6646375"/>
            <a:ext cx="1114680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dirty="0"/>
              <a:t>She </a:t>
            </a:r>
            <a:r>
              <a:rPr dirty="0">
                <a:solidFill>
                  <a:srgbClr val="0042A9"/>
                </a:solidFill>
              </a:rPr>
              <a:t>will visit</a:t>
            </a:r>
            <a:r>
              <a:rPr dirty="0"/>
              <a:t> her grandma next Sunday.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  <p:bldP spid="252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AADC2191-C865-4787-BB7D-CAA482765C11-L0-001.jpeg"/>
          <p:cNvGrpSpPr/>
          <p:nvPr/>
        </p:nvGrpSpPr>
        <p:grpSpPr>
          <a:xfrm>
            <a:off x="898240" y="1456387"/>
            <a:ext cx="11297220" cy="6688424"/>
            <a:chOff x="0" y="0"/>
            <a:chExt cx="11297219" cy="6688422"/>
          </a:xfrm>
        </p:grpSpPr>
        <p:pic>
          <p:nvPicPr>
            <p:cNvPr id="356" name="AADC2191-C865-4787-BB7D-CAA482765C11-L0-001.jpeg" descr="AADC2191-C865-4787-BB7D-CAA482765C11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14300" y="152400"/>
              <a:ext cx="11068620" cy="62312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5" name="AADC2191-C865-4787-BB7D-CAA482765C11-L0-001.jpeg" descr="AADC2191-C865-4787-BB7D-CAA482765C11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297220" cy="6688423"/>
            </a:xfrm>
            <a:prstGeom prst="rect">
              <a:avLst/>
            </a:prstGeom>
            <a:effectLst/>
          </p:spPr>
        </p:pic>
      </p:grpSp>
      <p:sp>
        <p:nvSpPr>
          <p:cNvPr id="358" name="Can you name this invention?…"/>
          <p:cNvSpPr/>
          <p:nvPr/>
        </p:nvSpPr>
        <p:spPr>
          <a:xfrm>
            <a:off x="1483919" y="2128932"/>
            <a:ext cx="5988584" cy="5214109"/>
          </a:xfrm>
          <a:prstGeom prst="roundRect">
            <a:avLst>
              <a:gd name="adj" fmla="val 10000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200" b="1">
                <a:solidFill>
                  <a:srgbClr val="F5EC00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r>
              <a:t>Can you name this invention? </a:t>
            </a:r>
          </a:p>
          <a:p>
            <a:pPr>
              <a:defRPr sz="5200" b="1">
                <a:solidFill>
                  <a:srgbClr val="F5EC00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endParaRPr/>
          </a:p>
          <a:p>
            <a:pPr>
              <a:defRPr sz="5200" b="1">
                <a:solidFill>
                  <a:srgbClr val="F5EC00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r>
              <a:t>What it is used for?</a:t>
            </a:r>
          </a:p>
        </p:txBody>
      </p:sp>
      <p:pic>
        <p:nvPicPr>
          <p:cNvPr id="359" name="A1FB74C1-E79D-401B-92A8-C6A7154F3E7E-L0-001.png" descr="A1FB74C1-E79D-401B-92A8-C6A7154F3E7E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4636" y="1123949"/>
            <a:ext cx="7200901" cy="720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1574F597-EC0F-4B2F-80C7-851B6B4E0ED7-L0-001.jpeg"/>
          <p:cNvGrpSpPr/>
          <p:nvPr/>
        </p:nvGrpSpPr>
        <p:grpSpPr>
          <a:xfrm>
            <a:off x="2253593" y="2219705"/>
            <a:ext cx="8599214" cy="6630385"/>
            <a:chOff x="0" y="0"/>
            <a:chExt cx="8599212" cy="6630383"/>
          </a:xfrm>
        </p:grpSpPr>
        <p:pic>
          <p:nvPicPr>
            <p:cNvPr id="362" name="1574F597-EC0F-4B2F-80C7-851B6B4E0ED7-L0-001.jpeg" descr="1574F597-EC0F-4B2F-80C7-851B6B4E0ED7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1600" y="101600"/>
              <a:ext cx="8383313" cy="62874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1" name="1574F597-EC0F-4B2F-80C7-851B6B4E0ED7-L0-001.jpeg" descr="1574F597-EC0F-4B2F-80C7-851B6B4E0ED7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599213" cy="6630384"/>
            </a:xfrm>
            <a:prstGeom prst="rect">
              <a:avLst/>
            </a:prstGeom>
            <a:effectLst/>
          </p:spPr>
        </p:pic>
      </p:grpSp>
      <p:sp>
        <p:nvSpPr>
          <p:cNvPr id="364" name="They are called energy saving light bulbs"/>
          <p:cNvSpPr/>
          <p:nvPr/>
        </p:nvSpPr>
        <p:spPr>
          <a:xfrm>
            <a:off x="1291134" y="788932"/>
            <a:ext cx="10422532" cy="1865531"/>
          </a:xfrm>
          <a:prstGeom prst="roundRect">
            <a:avLst>
              <a:gd name="adj" fmla="val 10989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100">
                <a:solidFill>
                  <a:srgbClr val="0042A9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pPr>
            <a:r>
              <a:t>They are called </a:t>
            </a:r>
            <a:r>
              <a:rPr u="sng">
                <a:solidFill>
                  <a:srgbClr val="E22400"/>
                </a:solidFill>
              </a:rPr>
              <a:t>energy saving</a:t>
            </a:r>
            <a:r>
              <a:t> </a:t>
            </a:r>
            <a:r>
              <a:rPr u="sng">
                <a:solidFill>
                  <a:srgbClr val="B51A00"/>
                </a:solidFill>
              </a:rPr>
              <a:t>light bulbs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889341F3-5AFA-47F3-873F-E1473844B512-L0-001.jpeg"/>
          <p:cNvGrpSpPr/>
          <p:nvPr/>
        </p:nvGrpSpPr>
        <p:grpSpPr>
          <a:xfrm>
            <a:off x="1028781" y="967685"/>
            <a:ext cx="11036138" cy="7665828"/>
            <a:chOff x="0" y="0"/>
            <a:chExt cx="11036137" cy="7665827"/>
          </a:xfrm>
        </p:grpSpPr>
        <p:pic>
          <p:nvPicPr>
            <p:cNvPr id="367" name="889341F3-5AFA-47F3-873F-E1473844B512-L0-001.jpeg" descr="889341F3-5AFA-47F3-873F-E1473844B512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10807538" cy="7208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6" name="889341F3-5AFA-47F3-873F-E1473844B512-L0-001.jpeg" descr="889341F3-5AFA-47F3-873F-E1473844B512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036138" cy="7665828"/>
            </a:xfrm>
            <a:prstGeom prst="rect">
              <a:avLst/>
            </a:prstGeom>
            <a:effectLst/>
          </p:spPr>
        </p:pic>
      </p:grpSp>
      <p:sp>
        <p:nvSpPr>
          <p:cNvPr id="369" name="We use them to save energy"/>
          <p:cNvSpPr/>
          <p:nvPr/>
        </p:nvSpPr>
        <p:spPr>
          <a:xfrm>
            <a:off x="7186852" y="2749390"/>
            <a:ext cx="4254821" cy="425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700" u="sng">
                <a:solidFill>
                  <a:srgbClr val="F5EC00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r>
              <a:t>We use them to save energy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Title 1"/>
          <p:cNvGrpSpPr/>
          <p:nvPr/>
        </p:nvGrpSpPr>
        <p:grpSpPr>
          <a:xfrm>
            <a:off x="1161398" y="1011287"/>
            <a:ext cx="10682004" cy="2803260"/>
            <a:chOff x="0" y="0"/>
            <a:chExt cx="10682003" cy="2803259"/>
          </a:xfrm>
        </p:grpSpPr>
        <p:sp>
          <p:nvSpPr>
            <p:cNvPr id="371" name="Rectangle"/>
            <p:cNvSpPr/>
            <p:nvPr/>
          </p:nvSpPr>
          <p:spPr>
            <a:xfrm>
              <a:off x="-1" y="0"/>
              <a:ext cx="10682005" cy="1245413"/>
            </a:xfrm>
            <a:prstGeom prst="rect">
              <a:avLst/>
            </a:prstGeom>
            <a:solidFill>
              <a:srgbClr val="D7E4BD">
                <a:alpha val="568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1300480">
                <a:defRPr sz="9200" b="1"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000000"/>
                  </a:solidFill>
                  <a:latin typeface="Aharoni"/>
                  <a:ea typeface="Aharoni"/>
                  <a:cs typeface="Aharoni"/>
                  <a:sym typeface="Aharoni"/>
                </a:defRPr>
              </a:pPr>
              <a:endParaRPr/>
            </a:p>
          </p:txBody>
        </p:sp>
        <p:sp>
          <p:nvSpPr>
            <p:cNvPr id="372" name="It uses less electricity."/>
            <p:cNvSpPr txBox="1"/>
            <p:nvPr/>
          </p:nvSpPr>
          <p:spPr>
            <a:xfrm>
              <a:off x="47279" y="0"/>
              <a:ext cx="10587446" cy="2803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 defTabSz="1300480">
                <a:defRPr sz="9200" b="1"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000000"/>
                  </a:solidFill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It uses less electricity.</a:t>
              </a:r>
            </a:p>
          </p:txBody>
        </p:sp>
      </p:grpSp>
      <p:grpSp>
        <p:nvGrpSpPr>
          <p:cNvPr id="376" name="Title 1"/>
          <p:cNvGrpSpPr/>
          <p:nvPr/>
        </p:nvGrpSpPr>
        <p:grpSpPr>
          <a:xfrm>
            <a:off x="3207674" y="4808600"/>
            <a:ext cx="5590836" cy="2769045"/>
            <a:chOff x="0" y="0"/>
            <a:chExt cx="5590835" cy="2769043"/>
          </a:xfrm>
        </p:grpSpPr>
        <p:sp>
          <p:nvSpPr>
            <p:cNvPr id="374" name="Rectangle"/>
            <p:cNvSpPr/>
            <p:nvPr/>
          </p:nvSpPr>
          <p:spPr>
            <a:xfrm>
              <a:off x="-1" y="0"/>
              <a:ext cx="5590837" cy="1136147"/>
            </a:xfrm>
            <a:prstGeom prst="rect">
              <a:avLst/>
            </a:prstGeom>
            <a:solidFill>
              <a:srgbClr val="D7E4BD">
                <a:alpha val="6313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1300480">
                <a:defRPr sz="8400" b="1"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000000"/>
                  </a:solidFill>
                  <a:latin typeface="Aharoni"/>
                  <a:ea typeface="Aharoni"/>
                  <a:cs typeface="Aharoni"/>
                  <a:sym typeface="Aharoni"/>
                </a:defRPr>
              </a:pPr>
              <a:endParaRPr/>
            </a:p>
          </p:txBody>
        </p:sp>
        <p:sp>
          <p:nvSpPr>
            <p:cNvPr id="375" name="It lasts long."/>
            <p:cNvSpPr txBox="1"/>
            <p:nvPr/>
          </p:nvSpPr>
          <p:spPr>
            <a:xfrm>
              <a:off x="50711" y="0"/>
              <a:ext cx="5489413" cy="2769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 defTabSz="1300480">
                <a:defRPr sz="8400" b="1"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000000"/>
                  </a:solidFill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It lasts long.</a:t>
              </a:r>
            </a:p>
          </p:txBody>
        </p:sp>
      </p:grpSp>
      <p:pic>
        <p:nvPicPr>
          <p:cNvPr id="377" name="A1FB74C1-E79D-401B-92A8-C6A7154F3E7E-L0-001.png" descr="A1FB74C1-E79D-401B-92A8-C6A7154F3E7E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1182" y="2813707"/>
            <a:ext cx="6285616" cy="6285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1" animBg="1" advAuto="0"/>
      <p:bldP spid="376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2A993A3C-EDCC-41FE-ADFB-B6A86D50683C-L0-001.jpeg" descr="2A993A3C-EDCC-41FE-ADFB-B6A86D50683C-L0-001.jpeg"/>
          <p:cNvPicPr>
            <a:picLocks noChangeAspect="1"/>
          </p:cNvPicPr>
          <p:nvPr/>
        </p:nvPicPr>
        <p:blipFill>
          <a:blip r:embed="rId2">
            <a:extLst/>
          </a:blip>
          <a:srcRect b="14354"/>
          <a:stretch>
            <a:fillRect/>
          </a:stretch>
        </p:blipFill>
        <p:spPr>
          <a:xfrm>
            <a:off x="865844" y="1910337"/>
            <a:ext cx="6432659" cy="593307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itle 1"/>
          <p:cNvSpPr txBox="1"/>
          <p:nvPr/>
        </p:nvSpPr>
        <p:spPr>
          <a:xfrm>
            <a:off x="7781258" y="1830881"/>
            <a:ext cx="3889778" cy="641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6500" b="1">
                <a:ln w="28575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C00000"/>
                </a:solidFill>
                <a:latin typeface="Aharoni"/>
                <a:ea typeface="Aharoni"/>
                <a:cs typeface="Aharoni"/>
                <a:sym typeface="Aharoni"/>
              </a:defRPr>
            </a:pPr>
            <a:r>
              <a:rPr lang="en-US" dirty="0"/>
              <a:t>Y</a:t>
            </a:r>
            <a:r>
              <a:rPr dirty="0"/>
              <a:t>ou can </a:t>
            </a:r>
            <a:r>
              <a:rPr sz="9000" u="sng" dirty="0">
                <a:solidFill>
                  <a:srgbClr val="0000CC"/>
                </a:solidFill>
              </a:rPr>
              <a:t>put on </a:t>
            </a:r>
            <a:r>
              <a:rPr dirty="0"/>
              <a:t>lights when you need them.</a:t>
            </a:r>
          </a:p>
        </p:txBody>
      </p:sp>
      <p:sp>
        <p:nvSpPr>
          <p:cNvPr id="381" name="On"/>
          <p:cNvSpPr txBox="1"/>
          <p:nvPr/>
        </p:nvSpPr>
        <p:spPr>
          <a:xfrm>
            <a:off x="4196721" y="3709477"/>
            <a:ext cx="1722801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2A993A3C-EDCC-41FE-ADFB-B6A86D50683C-L0-001.jpeg" descr="2A993A3C-EDCC-41FE-ADFB-B6A86D50683C-L0-001.jpeg"/>
          <p:cNvPicPr>
            <a:picLocks noChangeAspect="1"/>
          </p:cNvPicPr>
          <p:nvPr/>
        </p:nvPicPr>
        <p:blipFill>
          <a:blip r:embed="rId2">
            <a:extLst/>
          </a:blip>
          <a:srcRect b="14354"/>
          <a:stretch>
            <a:fillRect/>
          </a:stretch>
        </p:blipFill>
        <p:spPr>
          <a:xfrm>
            <a:off x="865844" y="1910337"/>
            <a:ext cx="6432659" cy="593307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itle 1"/>
          <p:cNvSpPr txBox="1"/>
          <p:nvPr/>
        </p:nvSpPr>
        <p:spPr>
          <a:xfrm>
            <a:off x="7361593" y="1591548"/>
            <a:ext cx="4145206" cy="688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6000" b="1">
                <a:ln w="3810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0000CC"/>
                </a:solidFill>
                <a:latin typeface="Aharoni"/>
                <a:ea typeface="Aharoni"/>
                <a:cs typeface="Aharoni"/>
                <a:sym typeface="Aharoni"/>
              </a:defRPr>
            </a:pPr>
            <a:r>
              <a:t>You should </a:t>
            </a:r>
            <a:r>
              <a:rPr sz="8600" u="sng">
                <a:solidFill>
                  <a:srgbClr val="C00000"/>
                </a:solidFill>
              </a:rPr>
              <a:t>put off</a:t>
            </a:r>
            <a:r>
              <a:rPr sz="7200">
                <a:solidFill>
                  <a:srgbClr val="C00000"/>
                </a:solidFill>
              </a:rPr>
              <a:t> </a:t>
            </a:r>
            <a:r>
              <a:t>lights when you don't need them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1"/>
          <p:cNvSpPr txBox="1"/>
          <p:nvPr/>
        </p:nvSpPr>
        <p:spPr>
          <a:xfrm>
            <a:off x="874264" y="905083"/>
            <a:ext cx="1125627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6000" b="1">
                <a:ln w="3810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0000CC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New vocabulary:</a:t>
            </a:r>
          </a:p>
        </p:txBody>
      </p:sp>
      <p:sp>
        <p:nvSpPr>
          <p:cNvPr id="387" name="drought             (n.)…"/>
          <p:cNvSpPr txBox="1"/>
          <p:nvPr/>
        </p:nvSpPr>
        <p:spPr>
          <a:xfrm>
            <a:off x="3858193" y="2040803"/>
            <a:ext cx="5734770" cy="669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drought           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(n.)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flood               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(n.)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energy-saving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(adj.)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light bulb         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(n.)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South Pole       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(n.)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North Pole       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(n.)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cross                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(adj.)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put on              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(v.)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/>
              <a:defRPr sz="4400" b="1">
                <a:solidFill>
                  <a:srgbClr val="E224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t>put off                </a:t>
            </a:r>
            <a:r>
              <a:rPr>
                <a:latin typeface="Adobe Caslon Pro Bold"/>
                <a:ea typeface="Adobe Caslon Pro Bold"/>
                <a:cs typeface="Adobe Caslon Pro Bold"/>
                <a:sym typeface="Adobe Caslon Pro Bold"/>
              </a:rPr>
              <a:t>(v.)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Box 1"/>
          <p:cNvSpPr txBox="1"/>
          <p:nvPr/>
        </p:nvSpPr>
        <p:spPr>
          <a:xfrm>
            <a:off x="309712" y="1204392"/>
            <a:ext cx="12385376" cy="10193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algn="l" defTabSz="650240">
              <a:defRPr sz="56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 dirty="0"/>
              <a:t>Fill </a:t>
            </a:r>
            <a:r>
              <a:rPr sz="4800" dirty="0"/>
              <a:t>in the spaces with words from the list:</a:t>
            </a:r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	( lose  - drought – flood – light bulb)</a:t>
            </a:r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 dirty="0"/>
          </a:p>
          <a:p>
            <a:pPr algn="l" defTabSz="65024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1. ……………..could cause forest fires.</a:t>
            </a:r>
          </a:p>
          <a:p>
            <a:pPr algn="l" defTabSz="65024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2. The …………………is a great invention.</a:t>
            </a:r>
          </a:p>
          <a:p>
            <a:pPr algn="l" defTabSz="65024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3. I feel sorry to ……………a friend.</a:t>
            </a:r>
          </a:p>
          <a:p>
            <a:pPr algn="l" defTabSz="65024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4. The last ……………..drowned a lot of areas.</a:t>
            </a:r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 dirty="0"/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build="p" bldLvl="5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Box 1"/>
          <p:cNvSpPr txBox="1"/>
          <p:nvPr/>
        </p:nvSpPr>
        <p:spPr>
          <a:xfrm>
            <a:off x="309712" y="1204392"/>
            <a:ext cx="12385376" cy="9454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algn="l" defTabSz="650240">
              <a:defRPr sz="56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 dirty="0"/>
              <a:t>Fill </a:t>
            </a:r>
            <a:r>
              <a:rPr sz="4800" dirty="0"/>
              <a:t>in the spaces with words from the list:</a:t>
            </a:r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	( lose  - drought – flood – light bulb)</a:t>
            </a:r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 dirty="0"/>
          </a:p>
          <a:p>
            <a:pPr algn="l" defTabSz="65024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1. </a:t>
            </a:r>
            <a:r>
              <a:rPr lang="en-US" sz="4800" b="1" dirty="0">
                <a:solidFill>
                  <a:srgbClr val="FF0000"/>
                </a:solidFill>
              </a:rPr>
              <a:t>Drought </a:t>
            </a:r>
            <a:r>
              <a:rPr sz="4800" dirty="0"/>
              <a:t>could cause forest fires.</a:t>
            </a:r>
          </a:p>
          <a:p>
            <a:pPr algn="l" defTabSz="65024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2. The </a:t>
            </a:r>
            <a:r>
              <a:rPr lang="en-US" sz="4800" b="1" dirty="0">
                <a:solidFill>
                  <a:srgbClr val="FF0000"/>
                </a:solidFill>
              </a:rPr>
              <a:t>light bulb </a:t>
            </a:r>
            <a:r>
              <a:rPr sz="4800" dirty="0"/>
              <a:t>is a great invention.</a:t>
            </a:r>
          </a:p>
          <a:p>
            <a:pPr algn="l" defTabSz="65024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3. I feel sorry to </a:t>
            </a:r>
            <a:r>
              <a:rPr lang="en-US" sz="4800" b="1" dirty="0">
                <a:solidFill>
                  <a:srgbClr val="FF0000"/>
                </a:solidFill>
              </a:rPr>
              <a:t>lose </a:t>
            </a:r>
            <a:r>
              <a:rPr sz="4800" dirty="0"/>
              <a:t>a friend.</a:t>
            </a:r>
          </a:p>
          <a:p>
            <a:pPr algn="l" defTabSz="65024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4. The last </a:t>
            </a:r>
            <a:r>
              <a:rPr lang="en-US" sz="4800" b="1" dirty="0">
                <a:solidFill>
                  <a:srgbClr val="FF0000"/>
                </a:solidFill>
              </a:rPr>
              <a:t>flood</a:t>
            </a:r>
            <a:r>
              <a:rPr lang="en-US" sz="4800" dirty="0"/>
              <a:t> </a:t>
            </a:r>
            <a:r>
              <a:rPr sz="4800" dirty="0"/>
              <a:t>drowned a lot of areas.</a:t>
            </a:r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 dirty="0"/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50240">
              <a:defRPr sz="5600" b="1">
                <a:solidFill>
                  <a:srgbClr val="0D8EC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6330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739" y="1387004"/>
            <a:ext cx="12408632" cy="1237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5620" y="1461047"/>
            <a:ext cx="4884882" cy="1163507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extBox 3"/>
          <p:cNvSpPr txBox="1"/>
          <p:nvPr/>
        </p:nvSpPr>
        <p:spPr>
          <a:xfrm>
            <a:off x="3683675" y="3491699"/>
            <a:ext cx="7659494" cy="902945"/>
          </a:xfrm>
          <a:prstGeom prst="rect">
            <a:avLst/>
          </a:prstGeom>
          <a:gradFill>
            <a:gsLst>
              <a:gs pos="0">
                <a:srgbClr val="D0EABA"/>
              </a:gs>
              <a:gs pos="52000">
                <a:srgbClr val="BEE0A1"/>
              </a:gs>
              <a:gs pos="100000">
                <a:srgbClr val="B1DA8D"/>
              </a:gs>
            </a:gsLst>
            <a:lin ang="5400000"/>
          </a:gradFill>
          <a:ln w="3175">
            <a:solidFill>
              <a:srgbClr val="92CE4A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5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 could go to the club. </a:t>
            </a:r>
          </a:p>
        </p:txBody>
      </p:sp>
      <p:sp>
        <p:nvSpPr>
          <p:cNvPr id="394" name="TextBox 4"/>
          <p:cNvSpPr txBox="1"/>
          <p:nvPr/>
        </p:nvSpPr>
        <p:spPr>
          <a:xfrm>
            <a:off x="2522626" y="4761215"/>
            <a:ext cx="10664037" cy="902945"/>
          </a:xfrm>
          <a:prstGeom prst="rect">
            <a:avLst/>
          </a:prstGeom>
          <a:gradFill>
            <a:gsLst>
              <a:gs pos="0">
                <a:srgbClr val="D0EABA"/>
              </a:gs>
              <a:gs pos="52000">
                <a:srgbClr val="BEE0A1"/>
              </a:gs>
              <a:gs pos="100000">
                <a:srgbClr val="B1DA8D"/>
              </a:gs>
            </a:gsLst>
            <a:lin ang="5400000"/>
          </a:gradFill>
          <a:ln w="3175">
            <a:solidFill>
              <a:srgbClr val="92CE4A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5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 could watch a football match. </a:t>
            </a:r>
          </a:p>
        </p:txBody>
      </p:sp>
      <p:sp>
        <p:nvSpPr>
          <p:cNvPr id="395" name="TextBox 5"/>
          <p:cNvSpPr txBox="1"/>
          <p:nvPr/>
        </p:nvSpPr>
        <p:spPr>
          <a:xfrm>
            <a:off x="3296722" y="5984284"/>
            <a:ext cx="8927013" cy="902945"/>
          </a:xfrm>
          <a:prstGeom prst="rect">
            <a:avLst/>
          </a:prstGeom>
          <a:gradFill>
            <a:gsLst>
              <a:gs pos="0">
                <a:srgbClr val="D0EABA"/>
              </a:gs>
              <a:gs pos="52000">
                <a:srgbClr val="BEE0A1"/>
              </a:gs>
              <a:gs pos="100000">
                <a:srgbClr val="B1DA8D"/>
              </a:gs>
            </a:gsLst>
            <a:lin ang="5400000"/>
          </a:gradFill>
          <a:ln w="3175">
            <a:solidFill>
              <a:srgbClr val="92CE4A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5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 could play video games.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1" animBg="1" advAuto="0"/>
      <p:bldP spid="394" grpId="2" animBg="1" advAuto="0"/>
      <p:bldP spid="395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5BC9A775-4B88-4BA5-AE8D-9094D493F8CE-L0-001.png"/>
          <p:cNvGrpSpPr/>
          <p:nvPr/>
        </p:nvGrpSpPr>
        <p:grpSpPr>
          <a:xfrm>
            <a:off x="1473349" y="1024904"/>
            <a:ext cx="10019917" cy="1874120"/>
            <a:chOff x="0" y="0"/>
            <a:chExt cx="10019916" cy="1874118"/>
          </a:xfrm>
        </p:grpSpPr>
        <p:pic>
          <p:nvPicPr>
            <p:cNvPr id="255" name="5BC9A775-4B88-4BA5-AE8D-9094D493F8CE-L0-001.png" descr="5BC9A775-4B88-4BA5-AE8D-9094D493F8CE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96" t="22455" r="4596" b="70995"/>
            <a:stretch>
              <a:fillRect/>
            </a:stretch>
          </p:blipFill>
          <p:spPr>
            <a:xfrm>
              <a:off x="101600" y="101600"/>
              <a:ext cx="9804017" cy="1531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4" name="5BC9A775-4B88-4BA5-AE8D-9094D493F8CE-L0-001.png" descr="5BC9A775-4B88-4BA5-AE8D-9094D493F8CE-L0-001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19918" cy="1874120"/>
            </a:xfrm>
            <a:prstGeom prst="rect">
              <a:avLst/>
            </a:prstGeom>
            <a:effectLst/>
          </p:spPr>
        </p:pic>
      </p:grpSp>
      <p:grpSp>
        <p:nvGrpSpPr>
          <p:cNvPr id="259" name="6483B0DA-1EB8-4C36-8662-F3304D2D7E66-L0-001.jpeg"/>
          <p:cNvGrpSpPr/>
          <p:nvPr/>
        </p:nvGrpSpPr>
        <p:grpSpPr>
          <a:xfrm>
            <a:off x="3707058" y="3092820"/>
            <a:ext cx="5450983" cy="5577983"/>
            <a:chOff x="0" y="0"/>
            <a:chExt cx="5450981" cy="5577981"/>
          </a:xfrm>
        </p:grpSpPr>
        <p:pic>
          <p:nvPicPr>
            <p:cNvPr id="258" name="6483B0DA-1EB8-4C36-8662-F3304D2D7E66-L0-001.jpeg" descr="6483B0DA-1EB8-4C36-8662-F3304D2D7E66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5235082" cy="52350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7" name="6483B0DA-1EB8-4C36-8662-F3304D2D7E66-L0-001.jpeg" descr="6483B0DA-1EB8-4C36-8662-F3304D2D7E66-L0-001.jpe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50982" cy="5577982"/>
            </a:xfrm>
            <a:prstGeom prst="rect">
              <a:avLst/>
            </a:prstGeom>
            <a:effectLst/>
          </p:spPr>
        </p:pic>
      </p:grpSp>
      <p:grpSp>
        <p:nvGrpSpPr>
          <p:cNvPr id="262" name="672D583F-794B-40EE-8D36-BE79DE76F74E-L0-001.png"/>
          <p:cNvGrpSpPr/>
          <p:nvPr/>
        </p:nvGrpSpPr>
        <p:grpSpPr>
          <a:xfrm rot="20593356">
            <a:off x="431140" y="5976605"/>
            <a:ext cx="10003183" cy="2193105"/>
            <a:chOff x="0" y="0"/>
            <a:chExt cx="10003182" cy="2193103"/>
          </a:xfrm>
        </p:grpSpPr>
        <p:pic>
          <p:nvPicPr>
            <p:cNvPr id="261" name="672D583F-794B-40EE-8D36-BE79DE76F74E-L0-001.png" descr="672D583F-794B-40EE-8D36-BE79DE76F74E-L0-0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193" t="38536" r="54737" b="58227"/>
            <a:stretch>
              <a:fillRect/>
            </a:stretch>
          </p:blipFill>
          <p:spPr>
            <a:xfrm>
              <a:off x="101600" y="101599"/>
              <a:ext cx="9787283" cy="18502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0" name="672D583F-794B-40EE-8D36-BE79DE76F74E-L0-001.png" descr="672D583F-794B-40EE-8D36-BE79DE76F74E-L0-001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003183" cy="219310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496" y="2699735"/>
            <a:ext cx="11806886" cy="3858529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ounded Rectangle 3"/>
          <p:cNvSpPr/>
          <p:nvPr/>
        </p:nvSpPr>
        <p:spPr>
          <a:xfrm>
            <a:off x="5726540" y="3550896"/>
            <a:ext cx="960001" cy="384001"/>
          </a:xfrm>
          <a:prstGeom prst="roundRect">
            <a:avLst>
              <a:gd name="adj" fmla="val 16667"/>
            </a:avLst>
          </a:prstGeom>
          <a:ln w="38100">
            <a:solidFill>
              <a:srgbClr val="C00000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9" name="Rounded Rectangle 4"/>
          <p:cNvSpPr/>
          <p:nvPr/>
        </p:nvSpPr>
        <p:spPr>
          <a:xfrm>
            <a:off x="6977014" y="4145287"/>
            <a:ext cx="691201" cy="384001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0" name="Rounded Rectangle 7"/>
          <p:cNvSpPr/>
          <p:nvPr/>
        </p:nvSpPr>
        <p:spPr>
          <a:xfrm>
            <a:off x="5389226" y="4733504"/>
            <a:ext cx="960001" cy="384001"/>
          </a:xfrm>
          <a:prstGeom prst="roundRect">
            <a:avLst>
              <a:gd name="adj" fmla="val 16667"/>
            </a:avLst>
          </a:prstGeom>
          <a:ln w="38100">
            <a:solidFill>
              <a:srgbClr val="7030A0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1" name="Rounded Rectangle 9"/>
          <p:cNvSpPr/>
          <p:nvPr/>
        </p:nvSpPr>
        <p:spPr>
          <a:xfrm>
            <a:off x="2823869" y="5321572"/>
            <a:ext cx="691201" cy="384001"/>
          </a:xfrm>
          <a:prstGeom prst="roundRect">
            <a:avLst>
              <a:gd name="adj" fmla="val 16667"/>
            </a:avLst>
          </a:prstGeom>
          <a:ln w="38100">
            <a:solidFill>
              <a:srgbClr val="ED0E79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2" name="Rounded Rectangle 10"/>
          <p:cNvSpPr/>
          <p:nvPr/>
        </p:nvSpPr>
        <p:spPr>
          <a:xfrm>
            <a:off x="4293809" y="5965461"/>
            <a:ext cx="691201" cy="384001"/>
          </a:xfrm>
          <a:prstGeom prst="roundRect">
            <a:avLst>
              <a:gd name="adj" fmla="val 16667"/>
            </a:avLst>
          </a:prstGeom>
          <a:ln w="38100">
            <a:solidFill>
              <a:srgbClr val="68B043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1" animBg="1" advAuto="0"/>
      <p:bldP spid="399" grpId="2" animBg="1" advAuto="0"/>
      <p:bldP spid="400" grpId="3" animBg="1" advAuto="0"/>
      <p:bldP spid="401" grpId="4" animBg="1" advAuto="0"/>
      <p:bldP spid="402" grpId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066" y="1401268"/>
            <a:ext cx="12575644" cy="3849422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xtBox 2"/>
          <p:cNvSpPr txBox="1"/>
          <p:nvPr/>
        </p:nvSpPr>
        <p:spPr>
          <a:xfrm>
            <a:off x="1187062" y="5054991"/>
            <a:ext cx="6183429" cy="816538"/>
          </a:xfrm>
          <a:prstGeom prst="rect">
            <a:avLst/>
          </a:prstGeom>
          <a:ln w="3175">
            <a:solidFill>
              <a:srgbClr val="92CE4A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5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 He could be sick. </a:t>
            </a:r>
          </a:p>
        </p:txBody>
      </p:sp>
      <p:sp>
        <p:nvSpPr>
          <p:cNvPr id="409" name="TextBox 3"/>
          <p:cNvSpPr txBox="1"/>
          <p:nvPr/>
        </p:nvSpPr>
        <p:spPr>
          <a:xfrm>
            <a:off x="1168311" y="6028097"/>
            <a:ext cx="8166204" cy="1352431"/>
          </a:xfrm>
          <a:prstGeom prst="rect">
            <a:avLst/>
          </a:prstGeom>
          <a:ln w="3175">
            <a:solidFill>
              <a:srgbClr val="92CE4A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l" defTabSz="650240">
              <a:defRPr sz="4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2. I will see the lion and the elephant.</a:t>
            </a:r>
          </a:p>
        </p:txBody>
      </p:sp>
      <p:sp>
        <p:nvSpPr>
          <p:cNvPr id="410" name="TextBox 4"/>
          <p:cNvSpPr txBox="1"/>
          <p:nvPr/>
        </p:nvSpPr>
        <p:spPr>
          <a:xfrm>
            <a:off x="1181766" y="7380528"/>
            <a:ext cx="9393156" cy="816538"/>
          </a:xfrm>
          <a:prstGeom prst="rect">
            <a:avLst/>
          </a:prstGeom>
          <a:ln w="3175">
            <a:solidFill>
              <a:srgbClr val="92CE4A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5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3. I might have dinner with her.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1" animBg="1" advAuto="0"/>
      <p:bldP spid="409" grpId="2" animBg="1" advAuto="0"/>
      <p:bldP spid="410" grpId="3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531" y="1405313"/>
            <a:ext cx="5341573" cy="144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b="71294"/>
          <a:stretch>
            <a:fillRect/>
          </a:stretch>
        </p:blipFill>
        <p:spPr>
          <a:xfrm>
            <a:off x="787965" y="2850680"/>
            <a:ext cx="6090095" cy="1143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44492" y="2850680"/>
            <a:ext cx="5297720" cy="5203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rcRect t="28546" b="42748"/>
          <a:stretch>
            <a:fillRect/>
          </a:stretch>
        </p:blipFill>
        <p:spPr>
          <a:xfrm>
            <a:off x="787964" y="5561055"/>
            <a:ext cx="5985219" cy="1143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t="54367" b="16926"/>
          <a:stretch>
            <a:fillRect/>
          </a:stretch>
        </p:blipFill>
        <p:spPr>
          <a:xfrm>
            <a:off x="787965" y="6704906"/>
            <a:ext cx="6090095" cy="1143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t="82142" b="4383"/>
          <a:stretch>
            <a:fillRect/>
          </a:stretch>
        </p:blipFill>
        <p:spPr>
          <a:xfrm>
            <a:off x="787963" y="7816044"/>
            <a:ext cx="6090095" cy="536922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tangle 12"/>
          <p:cNvSpPr txBox="1"/>
          <p:nvPr/>
        </p:nvSpPr>
        <p:spPr>
          <a:xfrm>
            <a:off x="1363516" y="3567902"/>
            <a:ext cx="6362122" cy="245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l" defTabSz="650240">
              <a:spcBef>
                <a:spcPts val="900"/>
              </a:spcBef>
              <a:defRPr sz="38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r>
              <a:t>It uses less electricity than a normal bulb. It lasts longer than a normal bulb.</a:t>
            </a:r>
          </a:p>
        </p:txBody>
      </p:sp>
      <p:sp>
        <p:nvSpPr>
          <p:cNvPr id="419" name="Rectangle 13"/>
          <p:cNvSpPr txBox="1"/>
          <p:nvPr/>
        </p:nvSpPr>
        <p:spPr>
          <a:xfrm>
            <a:off x="4008084" y="7606834"/>
            <a:ext cx="8297709" cy="990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l" defTabSz="650240">
              <a:spcBef>
                <a:spcPts val="1000"/>
              </a:spcBef>
              <a:defRPr sz="4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MV Boli"/>
                <a:ea typeface="MV Boli"/>
                <a:cs typeface="MV Boli"/>
                <a:sym typeface="MV Boli"/>
              </a:defRPr>
            </a:lvl1pPr>
          </a:lstStyle>
          <a:p>
            <a:r>
              <a:t>Because it wastes energy.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1" animBg="1" advAuto="0"/>
      <p:bldP spid="419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9618F410-A521-4F9B-B3DE-149E183FF495-L0-001.jpeg"/>
          <p:cNvGrpSpPr/>
          <p:nvPr/>
        </p:nvGrpSpPr>
        <p:grpSpPr>
          <a:xfrm>
            <a:off x="1420355" y="1128099"/>
            <a:ext cx="10265690" cy="7637102"/>
            <a:chOff x="0" y="0"/>
            <a:chExt cx="10265688" cy="7637101"/>
          </a:xfrm>
        </p:grpSpPr>
        <p:pic>
          <p:nvPicPr>
            <p:cNvPr id="422" name="9618F410-A521-4F9B-B3DE-149E183FF495-L0-001.jpeg" descr="9618F410-A521-4F9B-B3DE-149E183FF49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01600" y="101600"/>
              <a:ext cx="10049789" cy="72942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1" name="9618F410-A521-4F9B-B3DE-149E183FF495-L0-001.jpeg" descr="9618F410-A521-4F9B-B3DE-149E183FF495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265689" cy="7637102"/>
            </a:xfrm>
            <a:prstGeom prst="rect">
              <a:avLst/>
            </a:prstGeom>
            <a:effectLst/>
          </p:spPr>
        </p:pic>
      </p:grpSp>
      <p:sp>
        <p:nvSpPr>
          <p:cNvPr id="424" name="Clouser"/>
          <p:cNvSpPr txBox="1"/>
          <p:nvPr/>
        </p:nvSpPr>
        <p:spPr>
          <a:xfrm>
            <a:off x="2179691" y="3917949"/>
            <a:ext cx="6682397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9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rPr dirty="0"/>
              <a:t>Clos</a:t>
            </a:r>
            <a:r>
              <a:rPr lang="en-US" dirty="0"/>
              <a:t>ure</a:t>
            </a:r>
            <a:endParaRPr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9618F410-A521-4F9B-B3DE-149E183FF495-L0-001.jpeg"/>
          <p:cNvGrpSpPr/>
          <p:nvPr/>
        </p:nvGrpSpPr>
        <p:grpSpPr>
          <a:xfrm>
            <a:off x="1420355" y="1128099"/>
            <a:ext cx="10265690" cy="7637102"/>
            <a:chOff x="0" y="0"/>
            <a:chExt cx="10265688" cy="7637101"/>
          </a:xfrm>
        </p:grpSpPr>
        <p:pic>
          <p:nvPicPr>
            <p:cNvPr id="427" name="9618F410-A521-4F9B-B3DE-149E183FF495-L0-001.jpeg" descr="9618F410-A521-4F9B-B3DE-149E183FF49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01600" y="101600"/>
              <a:ext cx="10049789" cy="72942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6" name="9618F410-A521-4F9B-B3DE-149E183FF495-L0-001.jpeg" descr="9618F410-A521-4F9B-B3DE-149E183FF495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265689" cy="7637102"/>
            </a:xfrm>
            <a:prstGeom prst="rect">
              <a:avLst/>
            </a:prstGeom>
            <a:effectLst/>
          </p:spPr>
        </p:pic>
      </p:grpSp>
      <p:sp>
        <p:nvSpPr>
          <p:cNvPr id="429" name="How can we save energy?"/>
          <p:cNvSpPr txBox="1"/>
          <p:nvPr/>
        </p:nvSpPr>
        <p:spPr>
          <a:xfrm>
            <a:off x="2179691" y="2519235"/>
            <a:ext cx="5713633" cy="441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300">
                <a:solidFill>
                  <a:srgbClr val="012F7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How can we save energy?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5BC9A775-4B88-4BA5-AE8D-9094D493F8CE-L0-001.png"/>
          <p:cNvGrpSpPr/>
          <p:nvPr/>
        </p:nvGrpSpPr>
        <p:grpSpPr>
          <a:xfrm>
            <a:off x="1473349" y="1024904"/>
            <a:ext cx="10019917" cy="1874120"/>
            <a:chOff x="0" y="0"/>
            <a:chExt cx="10019916" cy="1874118"/>
          </a:xfrm>
        </p:grpSpPr>
        <p:pic>
          <p:nvPicPr>
            <p:cNvPr id="265" name="5BC9A775-4B88-4BA5-AE8D-9094D493F8CE-L0-001.png" descr="5BC9A775-4B88-4BA5-AE8D-9094D493F8CE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96" t="22455" r="4596" b="70995"/>
            <a:stretch>
              <a:fillRect/>
            </a:stretch>
          </p:blipFill>
          <p:spPr>
            <a:xfrm>
              <a:off x="101600" y="101600"/>
              <a:ext cx="9804017" cy="1531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5BC9A775-4B88-4BA5-AE8D-9094D493F8CE-L0-001.png" descr="5BC9A775-4B88-4BA5-AE8D-9094D493F8CE-L0-001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19918" cy="1874120"/>
            </a:xfrm>
            <a:prstGeom prst="rect">
              <a:avLst/>
            </a:prstGeom>
            <a:effectLst/>
          </p:spPr>
        </p:pic>
      </p:grpSp>
      <p:grpSp>
        <p:nvGrpSpPr>
          <p:cNvPr id="269" name="B07C39EF-084C-4BE6-BF80-F199C6FDF39C-L0-001.jpeg"/>
          <p:cNvGrpSpPr/>
          <p:nvPr/>
        </p:nvGrpSpPr>
        <p:grpSpPr>
          <a:xfrm>
            <a:off x="3980420" y="3085507"/>
            <a:ext cx="4916960" cy="5043960"/>
            <a:chOff x="0" y="0"/>
            <a:chExt cx="4916959" cy="5043959"/>
          </a:xfrm>
        </p:grpSpPr>
        <p:pic>
          <p:nvPicPr>
            <p:cNvPr id="268" name="B07C39EF-084C-4BE6-BF80-F199C6FDF39C-L0-001.jpeg" descr="B07C39EF-084C-4BE6-BF80-F199C6FDF39C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4701060" cy="47010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B07C39EF-084C-4BE6-BF80-F199C6FDF39C-L0-001.jpeg" descr="B07C39EF-084C-4BE6-BF80-F199C6FDF39C-L0-001.jpe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916960" cy="5043960"/>
            </a:xfrm>
            <a:prstGeom prst="rect">
              <a:avLst/>
            </a:prstGeom>
            <a:effectLst/>
          </p:spPr>
        </p:pic>
      </p:grpSp>
      <p:grpSp>
        <p:nvGrpSpPr>
          <p:cNvPr id="272" name="672D583F-794B-40EE-8D36-BE79DE76F74E-L0-001.png"/>
          <p:cNvGrpSpPr/>
          <p:nvPr/>
        </p:nvGrpSpPr>
        <p:grpSpPr>
          <a:xfrm rot="20374783">
            <a:off x="327918" y="5556660"/>
            <a:ext cx="9811397" cy="2178349"/>
            <a:chOff x="0" y="0"/>
            <a:chExt cx="9811395" cy="2178347"/>
          </a:xfrm>
        </p:grpSpPr>
        <p:pic>
          <p:nvPicPr>
            <p:cNvPr id="271" name="672D583F-794B-40EE-8D36-BE79DE76F74E-L0-001.png" descr="672D583F-794B-40EE-8D36-BE79DE76F74E-L0-0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534" t="45041" r="54408" b="51772"/>
            <a:stretch>
              <a:fillRect/>
            </a:stretch>
          </p:blipFill>
          <p:spPr>
            <a:xfrm>
              <a:off x="101600" y="101599"/>
              <a:ext cx="9595496" cy="18354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0" name="672D583F-794B-40EE-8D36-BE79DE76F74E-L0-001.png" descr="672D583F-794B-40EE-8D36-BE79DE76F74E-L0-001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9811397" cy="217834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5BC9A775-4B88-4BA5-AE8D-9094D493F8CE-L0-001.png"/>
          <p:cNvGrpSpPr/>
          <p:nvPr/>
        </p:nvGrpSpPr>
        <p:grpSpPr>
          <a:xfrm>
            <a:off x="1473349" y="1024904"/>
            <a:ext cx="10019917" cy="1874120"/>
            <a:chOff x="0" y="0"/>
            <a:chExt cx="10019916" cy="1874118"/>
          </a:xfrm>
        </p:grpSpPr>
        <p:pic>
          <p:nvPicPr>
            <p:cNvPr id="275" name="5BC9A775-4B88-4BA5-AE8D-9094D493F8CE-L0-001.png" descr="5BC9A775-4B88-4BA5-AE8D-9094D493F8CE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96" t="22455" r="4596" b="70995"/>
            <a:stretch>
              <a:fillRect/>
            </a:stretch>
          </p:blipFill>
          <p:spPr>
            <a:xfrm>
              <a:off x="101600" y="101600"/>
              <a:ext cx="9804017" cy="1531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4" name="5BC9A775-4B88-4BA5-AE8D-9094D493F8CE-L0-001.png" descr="5BC9A775-4B88-4BA5-AE8D-9094D493F8CE-L0-001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19918" cy="1874120"/>
            </a:xfrm>
            <a:prstGeom prst="rect">
              <a:avLst/>
            </a:prstGeom>
            <a:effectLst/>
          </p:spPr>
        </p:pic>
      </p:grpSp>
      <p:grpSp>
        <p:nvGrpSpPr>
          <p:cNvPr id="279" name="636FF4BA-CE77-4679-9180-D051CDC099F7-L0-001.jpeg"/>
          <p:cNvGrpSpPr/>
          <p:nvPr/>
        </p:nvGrpSpPr>
        <p:grpSpPr>
          <a:xfrm>
            <a:off x="2952750" y="3085507"/>
            <a:ext cx="7200900" cy="5257801"/>
            <a:chOff x="0" y="0"/>
            <a:chExt cx="7200900" cy="5257800"/>
          </a:xfrm>
        </p:grpSpPr>
        <p:pic>
          <p:nvPicPr>
            <p:cNvPr id="278" name="636FF4BA-CE77-4679-9180-D051CDC099F7-L0-001.jpeg" descr="636FF4BA-CE77-4679-9180-D051CDC099F7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01600" y="101600"/>
              <a:ext cx="6985000" cy="491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636FF4BA-CE77-4679-9180-D051CDC099F7-L0-001.jpeg" descr="636FF4BA-CE77-4679-9180-D051CDC099F7-L0-001.jpe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200900" cy="5257800"/>
            </a:xfrm>
            <a:prstGeom prst="rect">
              <a:avLst/>
            </a:prstGeom>
            <a:effectLst/>
          </p:spPr>
        </p:pic>
      </p:grpSp>
      <p:grpSp>
        <p:nvGrpSpPr>
          <p:cNvPr id="282" name="672D583F-794B-40EE-8D36-BE79DE76F74E-L0-001.png"/>
          <p:cNvGrpSpPr/>
          <p:nvPr/>
        </p:nvGrpSpPr>
        <p:grpSpPr>
          <a:xfrm rot="19934700">
            <a:off x="404544" y="5497901"/>
            <a:ext cx="8785456" cy="2220378"/>
            <a:chOff x="0" y="0"/>
            <a:chExt cx="8785455" cy="2220377"/>
          </a:xfrm>
        </p:grpSpPr>
        <p:pic>
          <p:nvPicPr>
            <p:cNvPr id="281" name="672D583F-794B-40EE-8D36-BE79DE76F74E-L0-001.png" descr="672D583F-794B-40EE-8D36-BE79DE76F74E-L0-0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601" t="41600" r="55069" b="54723"/>
            <a:stretch>
              <a:fillRect/>
            </a:stretch>
          </p:blipFill>
          <p:spPr>
            <a:xfrm>
              <a:off x="101599" y="101600"/>
              <a:ext cx="8569557" cy="18774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0" name="672D583F-794B-40EE-8D36-BE79DE76F74E-L0-001.png" descr="672D583F-794B-40EE-8D36-BE79DE76F74E-L0-001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8785457" cy="22203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5BC9A775-4B88-4BA5-AE8D-9094D493F8CE-L0-001.png"/>
          <p:cNvGrpSpPr/>
          <p:nvPr/>
        </p:nvGrpSpPr>
        <p:grpSpPr>
          <a:xfrm>
            <a:off x="1473349" y="1024904"/>
            <a:ext cx="10019917" cy="1874120"/>
            <a:chOff x="0" y="0"/>
            <a:chExt cx="10019916" cy="1874118"/>
          </a:xfrm>
        </p:grpSpPr>
        <p:pic>
          <p:nvPicPr>
            <p:cNvPr id="285" name="5BC9A775-4B88-4BA5-AE8D-9094D493F8CE-L0-001.png" descr="5BC9A775-4B88-4BA5-AE8D-9094D493F8CE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96" t="22455" r="4596" b="70995"/>
            <a:stretch>
              <a:fillRect/>
            </a:stretch>
          </p:blipFill>
          <p:spPr>
            <a:xfrm>
              <a:off x="101600" y="101600"/>
              <a:ext cx="9804017" cy="1531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4" name="5BC9A775-4B88-4BA5-AE8D-9094D493F8CE-L0-001.png" descr="5BC9A775-4B88-4BA5-AE8D-9094D493F8CE-L0-001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19918" cy="1874120"/>
            </a:xfrm>
            <a:prstGeom prst="rect">
              <a:avLst/>
            </a:prstGeom>
            <a:effectLst/>
          </p:spPr>
        </p:pic>
      </p:grpSp>
      <p:pic>
        <p:nvPicPr>
          <p:cNvPr id="287" name="F7EE0CC4-D8D2-45EA-A7AD-A463D062B0E9-L0-001.gif" descr="F7EE0CC4-D8D2-45EA-A7AD-A463D062B0E9-L0-001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4875" y="3187107"/>
            <a:ext cx="6560751" cy="4920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" name="5BC9A775-4B88-4BA5-AE8D-9094D493F8CE-L0-001.png"/>
          <p:cNvGrpSpPr/>
          <p:nvPr/>
        </p:nvGrpSpPr>
        <p:grpSpPr>
          <a:xfrm rot="20435338">
            <a:off x="710800" y="5452616"/>
            <a:ext cx="8409560" cy="2510191"/>
            <a:chOff x="0" y="0"/>
            <a:chExt cx="8409558" cy="2510189"/>
          </a:xfrm>
        </p:grpSpPr>
        <p:pic>
          <p:nvPicPr>
            <p:cNvPr id="289" name="5BC9A775-4B88-4BA5-AE8D-9094D493F8CE-L0-001.png" descr="5BC9A775-4B88-4BA5-AE8D-9094D493F8CE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523" t="65674" r="57100" b="30370"/>
            <a:stretch>
              <a:fillRect/>
            </a:stretch>
          </p:blipFill>
          <p:spPr>
            <a:xfrm>
              <a:off x="101599" y="101600"/>
              <a:ext cx="8193660" cy="21672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5BC9A775-4B88-4BA5-AE8D-9094D493F8CE-L0-001.png" descr="5BC9A775-4B88-4BA5-AE8D-9094D493F8CE-L0-001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8409560" cy="251019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6085E0C9-EBAB-4C50-97D0-BDD14FF95D3C-L0-001.jpeg"/>
          <p:cNvGrpSpPr/>
          <p:nvPr/>
        </p:nvGrpSpPr>
        <p:grpSpPr>
          <a:xfrm>
            <a:off x="2307133" y="1156829"/>
            <a:ext cx="8479434" cy="5670705"/>
            <a:chOff x="0" y="0"/>
            <a:chExt cx="8479433" cy="5670704"/>
          </a:xfrm>
        </p:grpSpPr>
        <p:pic>
          <p:nvPicPr>
            <p:cNvPr id="293" name="6085E0C9-EBAB-4C50-97D0-BDD14FF95D3C-L0-001.jpeg" descr="6085E0C9-EBAB-4C50-97D0-BDD14FF95D3C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1600" y="101600"/>
              <a:ext cx="8263534" cy="5327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6085E0C9-EBAB-4C50-97D0-BDD14FF95D3C-L0-001.jpeg" descr="6085E0C9-EBAB-4C50-97D0-BDD14FF95D3C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479434" cy="5670705"/>
            </a:xfrm>
            <a:prstGeom prst="rect">
              <a:avLst/>
            </a:prstGeom>
            <a:effectLst/>
          </p:spPr>
        </p:pic>
      </p:grpSp>
      <p:sp>
        <p:nvSpPr>
          <p:cNvPr id="295" name="Title 1"/>
          <p:cNvSpPr txBox="1"/>
          <p:nvPr/>
        </p:nvSpPr>
        <p:spPr>
          <a:xfrm>
            <a:off x="1028175" y="6858341"/>
            <a:ext cx="10418055" cy="2092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61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4015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 will happen if there is no rain  for a long time?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DE7A0606-04AE-43B2-8FA5-7064ED7A9574-L0-001.jpeg"/>
          <p:cNvGrpSpPr/>
          <p:nvPr/>
        </p:nvGrpSpPr>
        <p:grpSpPr>
          <a:xfrm>
            <a:off x="1391185" y="2725819"/>
            <a:ext cx="10311330" cy="4969973"/>
            <a:chOff x="0" y="0"/>
            <a:chExt cx="10311329" cy="4969971"/>
          </a:xfrm>
        </p:grpSpPr>
        <p:pic>
          <p:nvPicPr>
            <p:cNvPr id="298" name="DE7A0606-04AE-43B2-8FA5-7064ED7A9574-L0-001.jpeg" descr="DE7A0606-04AE-43B2-8FA5-7064ED7A9574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1600" y="101600"/>
              <a:ext cx="10095430" cy="46270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" name="DE7A0606-04AE-43B2-8FA5-7064ED7A9574-L0-001.jpeg" descr="DE7A0606-04AE-43B2-8FA5-7064ED7A9574-L0-001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11330" cy="4969972"/>
            </a:xfrm>
            <a:prstGeom prst="rect">
              <a:avLst/>
            </a:prstGeom>
            <a:effectLst/>
          </p:spPr>
        </p:pic>
      </p:grpSp>
      <p:sp>
        <p:nvSpPr>
          <p:cNvPr id="300" name="There will be"/>
          <p:cNvSpPr txBox="1"/>
          <p:nvPr/>
        </p:nvSpPr>
        <p:spPr>
          <a:xfrm>
            <a:off x="1775443" y="1098373"/>
            <a:ext cx="9415729" cy="1189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There will be </a:t>
            </a:r>
          </a:p>
        </p:txBody>
      </p:sp>
      <p:sp>
        <p:nvSpPr>
          <p:cNvPr id="301" name="Drought"/>
          <p:cNvSpPr txBox="1"/>
          <p:nvPr/>
        </p:nvSpPr>
        <p:spPr>
          <a:xfrm>
            <a:off x="2640684" y="3498849"/>
            <a:ext cx="7812333" cy="245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400" u="sng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r>
              <a:t>Drought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 1"/>
          <p:cNvSpPr txBox="1"/>
          <p:nvPr/>
        </p:nvSpPr>
        <p:spPr>
          <a:xfrm>
            <a:off x="1055571" y="6595463"/>
            <a:ext cx="10418055" cy="209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66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4015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 will happen if it rains for a long time?</a:t>
            </a:r>
          </a:p>
        </p:txBody>
      </p:sp>
      <p:pic>
        <p:nvPicPr>
          <p:cNvPr id="1026" name="Picture 2" descr="Library of heavy rain vector royalty free png files ▻▻▻ Clip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20" y="772344"/>
            <a:ext cx="907300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eza Pro Regular"/>
        <a:ea typeface="Geeza Pro Regular"/>
        <a:cs typeface="Geeza Pro Regular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eza Pro Regular"/>
        <a:ea typeface="Geeza Pro Regular"/>
        <a:cs typeface="Geeza Pro Regular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6" ma:contentTypeDescription="Create a new document." ma:contentTypeScope="" ma:versionID="c2478e495dd32a29d57673e8b66c0a80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139fe3e767cbbca2ea5ff339e74201c9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26047F-F8FD-4E11-9728-FF04C6501412}"/>
</file>

<file path=customXml/itemProps2.xml><?xml version="1.0" encoding="utf-8"?>
<ds:datastoreItem xmlns:ds="http://schemas.openxmlformats.org/officeDocument/2006/customXml" ds:itemID="{E1623051-7DEE-4A52-B7FB-15A790E84EDC}"/>
</file>

<file path=customXml/itemProps3.xml><?xml version="1.0" encoding="utf-8"?>
<ds:datastoreItem xmlns:ds="http://schemas.openxmlformats.org/officeDocument/2006/customXml" ds:itemID="{26C95386-BBEE-44D5-B00F-0B4A1DAC5DC1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338</Words>
  <Application>Microsoft Office PowerPoint</Application>
  <PresentationFormat>Custom</PresentationFormat>
  <Paragraphs>75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Adobe Caslon Pro Bold</vt:lpstr>
      <vt:lpstr>Aharoni</vt:lpstr>
      <vt:lpstr>Arial</vt:lpstr>
      <vt:lpstr>Arial Rounded MT Bold</vt:lpstr>
      <vt:lpstr>Geeza Pro Bold</vt:lpstr>
      <vt:lpstr>Geeza Pro Regular</vt:lpstr>
      <vt:lpstr>Helvetica Neue</vt:lpstr>
      <vt:lpstr>Marker Felt</vt:lpstr>
      <vt:lpstr>MV Boli</vt:lpstr>
      <vt:lpstr>Craft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fatma Ameen shousha</cp:lastModifiedBy>
  <cp:revision>9</cp:revision>
  <dcterms:modified xsi:type="dcterms:W3CDTF">2020-12-07T08:16:37Z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